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73" r:id="rId4"/>
    <p:sldId id="274" r:id="rId5"/>
    <p:sldId id="275" r:id="rId6"/>
    <p:sldId id="257" r:id="rId7"/>
    <p:sldId id="269" r:id="rId8"/>
    <p:sldId id="270" r:id="rId9"/>
    <p:sldId id="271" r:id="rId10"/>
    <p:sldId id="276" r:id="rId11"/>
    <p:sldId id="264" r:id="rId12"/>
    <p:sldId id="263" r:id="rId13"/>
    <p:sldId id="262" r:id="rId14"/>
    <p:sldId id="266" r:id="rId15"/>
    <p:sldId id="265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16D50D-1DC2-4789-A10B-97CE6919BBB0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C7F9C26-5838-4BB8-AEBB-432666E56A31}">
      <dgm:prSet/>
      <dgm:spPr/>
      <dgm:t>
        <a:bodyPr/>
        <a:lstStyle/>
        <a:p>
          <a:pPr>
            <a:defRPr cap="all"/>
          </a:pPr>
          <a:r>
            <a:rPr lang="en-IN"/>
            <a:t>UCSD dataset</a:t>
          </a:r>
          <a:endParaRPr lang="en-US"/>
        </a:p>
      </dgm:t>
    </dgm:pt>
    <dgm:pt modelId="{E31FE6ED-6A54-4EF3-8F81-CC617AACEF44}" type="parTrans" cxnId="{59ED5490-1CCB-493D-AE3E-1D7D242DA91D}">
      <dgm:prSet/>
      <dgm:spPr/>
      <dgm:t>
        <a:bodyPr/>
        <a:lstStyle/>
        <a:p>
          <a:endParaRPr lang="en-US"/>
        </a:p>
      </dgm:t>
    </dgm:pt>
    <dgm:pt modelId="{760F05C8-DD73-4ABA-8594-F2C430866654}" type="sibTrans" cxnId="{59ED5490-1CCB-493D-AE3E-1D7D242DA91D}">
      <dgm:prSet/>
      <dgm:spPr/>
      <dgm:t>
        <a:bodyPr/>
        <a:lstStyle/>
        <a:p>
          <a:endParaRPr lang="en-US"/>
        </a:p>
      </dgm:t>
    </dgm:pt>
    <dgm:pt modelId="{9EEB931E-F64F-49FF-8D0E-42E6DCF745DE}">
      <dgm:prSet/>
      <dgm:spPr/>
      <dgm:t>
        <a:bodyPr/>
        <a:lstStyle/>
        <a:p>
          <a:pPr>
            <a:defRPr cap="all"/>
          </a:pPr>
          <a:r>
            <a:rPr lang="en-IN"/>
            <a:t>Train set – 34 videos (200 frames each)</a:t>
          </a:r>
          <a:endParaRPr lang="en-US"/>
        </a:p>
      </dgm:t>
    </dgm:pt>
    <dgm:pt modelId="{1FF4906E-9E18-4F41-97E6-7FDC4598810E}" type="parTrans" cxnId="{86CD18CC-B1E2-49D6-B661-04868E12C4A9}">
      <dgm:prSet/>
      <dgm:spPr/>
      <dgm:t>
        <a:bodyPr/>
        <a:lstStyle/>
        <a:p>
          <a:endParaRPr lang="en-US"/>
        </a:p>
      </dgm:t>
    </dgm:pt>
    <dgm:pt modelId="{F497DE63-4608-4317-B0C6-6284149E4238}" type="sibTrans" cxnId="{86CD18CC-B1E2-49D6-B661-04868E12C4A9}">
      <dgm:prSet/>
      <dgm:spPr/>
      <dgm:t>
        <a:bodyPr/>
        <a:lstStyle/>
        <a:p>
          <a:endParaRPr lang="en-US"/>
        </a:p>
      </dgm:t>
    </dgm:pt>
    <dgm:pt modelId="{BC922E58-D8F8-4BD6-851D-277EA2D34BAC}">
      <dgm:prSet/>
      <dgm:spPr/>
      <dgm:t>
        <a:bodyPr/>
        <a:lstStyle/>
        <a:p>
          <a:pPr>
            <a:defRPr cap="all"/>
          </a:pPr>
          <a:r>
            <a:rPr lang="en-IN"/>
            <a:t>Test set – 36 videos (200 frames each)</a:t>
          </a:r>
          <a:endParaRPr lang="en-US"/>
        </a:p>
      </dgm:t>
    </dgm:pt>
    <dgm:pt modelId="{45F25AEC-C6AA-47F8-A353-5F6581A688DE}" type="parTrans" cxnId="{27F38C3C-036E-471C-81A4-362EED3BA559}">
      <dgm:prSet/>
      <dgm:spPr/>
      <dgm:t>
        <a:bodyPr/>
        <a:lstStyle/>
        <a:p>
          <a:endParaRPr lang="en-US"/>
        </a:p>
      </dgm:t>
    </dgm:pt>
    <dgm:pt modelId="{FDA121F3-04DD-49F9-81BF-133DA1418559}" type="sibTrans" cxnId="{27F38C3C-036E-471C-81A4-362EED3BA559}">
      <dgm:prSet/>
      <dgm:spPr/>
      <dgm:t>
        <a:bodyPr/>
        <a:lstStyle/>
        <a:p>
          <a:endParaRPr lang="en-US"/>
        </a:p>
      </dgm:t>
    </dgm:pt>
    <dgm:pt modelId="{610F5394-AD50-4B21-9052-13CA705B6CCB}" type="pres">
      <dgm:prSet presAssocID="{DF16D50D-1DC2-4789-A10B-97CE6919BBB0}" presName="root" presStyleCnt="0">
        <dgm:presLayoutVars>
          <dgm:dir/>
          <dgm:resizeHandles val="exact"/>
        </dgm:presLayoutVars>
      </dgm:prSet>
      <dgm:spPr/>
    </dgm:pt>
    <dgm:pt modelId="{867501C1-1D1A-49C1-B5E0-0A13755552E2}" type="pres">
      <dgm:prSet presAssocID="{4C7F9C26-5838-4BB8-AEBB-432666E56A31}" presName="compNode" presStyleCnt="0"/>
      <dgm:spPr/>
    </dgm:pt>
    <dgm:pt modelId="{4C9E734D-2E26-4DEB-9E33-7E75FE314E89}" type="pres">
      <dgm:prSet presAssocID="{4C7F9C26-5838-4BB8-AEBB-432666E56A31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2627F2D2-90C9-4FAC-A6F1-AF0DA67ED3E9}" type="pres">
      <dgm:prSet presAssocID="{4C7F9C26-5838-4BB8-AEBB-432666E56A3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2B9A141-FF69-403A-9E5F-347EF051CAFD}" type="pres">
      <dgm:prSet presAssocID="{4C7F9C26-5838-4BB8-AEBB-432666E56A31}" presName="spaceRect" presStyleCnt="0"/>
      <dgm:spPr/>
    </dgm:pt>
    <dgm:pt modelId="{C130E50D-4FCA-43E1-B4CB-43F65BD3FF46}" type="pres">
      <dgm:prSet presAssocID="{4C7F9C26-5838-4BB8-AEBB-432666E56A31}" presName="textRect" presStyleLbl="revTx" presStyleIdx="0" presStyleCnt="3">
        <dgm:presLayoutVars>
          <dgm:chMax val="1"/>
          <dgm:chPref val="1"/>
        </dgm:presLayoutVars>
      </dgm:prSet>
      <dgm:spPr/>
    </dgm:pt>
    <dgm:pt modelId="{4A6CD6B3-E9EC-4AAA-8071-3C7F12EBB495}" type="pres">
      <dgm:prSet presAssocID="{760F05C8-DD73-4ABA-8594-F2C430866654}" presName="sibTrans" presStyleCnt="0"/>
      <dgm:spPr/>
    </dgm:pt>
    <dgm:pt modelId="{6EE6CA5D-090B-430F-8BC2-9AD58AD1D1EA}" type="pres">
      <dgm:prSet presAssocID="{9EEB931E-F64F-49FF-8D0E-42E6DCF745DE}" presName="compNode" presStyleCnt="0"/>
      <dgm:spPr/>
    </dgm:pt>
    <dgm:pt modelId="{48C04939-B131-4583-8583-3A484E61AEB8}" type="pres">
      <dgm:prSet presAssocID="{9EEB931E-F64F-49FF-8D0E-42E6DCF745DE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E11F8325-FBDF-41EF-809B-FB15819EB25C}" type="pres">
      <dgm:prSet presAssocID="{9EEB931E-F64F-49FF-8D0E-42E6DCF745D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m strip"/>
        </a:ext>
      </dgm:extLst>
    </dgm:pt>
    <dgm:pt modelId="{D74CAE7C-9BC1-45BC-AA71-2BF4D8EA4491}" type="pres">
      <dgm:prSet presAssocID="{9EEB931E-F64F-49FF-8D0E-42E6DCF745DE}" presName="spaceRect" presStyleCnt="0"/>
      <dgm:spPr/>
    </dgm:pt>
    <dgm:pt modelId="{1D61FB20-623D-40D0-A450-7D305D9E7EB2}" type="pres">
      <dgm:prSet presAssocID="{9EEB931E-F64F-49FF-8D0E-42E6DCF745DE}" presName="textRect" presStyleLbl="revTx" presStyleIdx="1" presStyleCnt="3">
        <dgm:presLayoutVars>
          <dgm:chMax val="1"/>
          <dgm:chPref val="1"/>
        </dgm:presLayoutVars>
      </dgm:prSet>
      <dgm:spPr/>
    </dgm:pt>
    <dgm:pt modelId="{E1F64662-40B8-4187-9601-D06534FA4F8E}" type="pres">
      <dgm:prSet presAssocID="{F497DE63-4608-4317-B0C6-6284149E4238}" presName="sibTrans" presStyleCnt="0"/>
      <dgm:spPr/>
    </dgm:pt>
    <dgm:pt modelId="{E6D2FA91-B2E8-4D4F-9B7D-5019F7BDFE77}" type="pres">
      <dgm:prSet presAssocID="{BC922E58-D8F8-4BD6-851D-277EA2D34BAC}" presName="compNode" presStyleCnt="0"/>
      <dgm:spPr/>
    </dgm:pt>
    <dgm:pt modelId="{AC41786B-49A0-4D1F-B34D-69ABBAC2A4D6}" type="pres">
      <dgm:prSet presAssocID="{BC922E58-D8F8-4BD6-851D-277EA2D34BAC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18746E47-9C88-4085-8504-D8A023EDCE47}" type="pres">
      <dgm:prSet presAssocID="{BC922E58-D8F8-4BD6-851D-277EA2D34BA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C4E60323-C92F-4BD4-B4E4-AF74523AFC16}" type="pres">
      <dgm:prSet presAssocID="{BC922E58-D8F8-4BD6-851D-277EA2D34BAC}" presName="spaceRect" presStyleCnt="0"/>
      <dgm:spPr/>
    </dgm:pt>
    <dgm:pt modelId="{BEAE9332-4285-48D6-9465-D308BB6BACC2}" type="pres">
      <dgm:prSet presAssocID="{BC922E58-D8F8-4BD6-851D-277EA2D34BA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4373227-690B-4666-AC6C-81B7F338B643}" type="presOf" srcId="{9EEB931E-F64F-49FF-8D0E-42E6DCF745DE}" destId="{1D61FB20-623D-40D0-A450-7D305D9E7EB2}" srcOrd="0" destOrd="0" presId="urn:microsoft.com/office/officeart/2018/5/layout/IconLeafLabelList"/>
    <dgm:cxn modelId="{27F38C3C-036E-471C-81A4-362EED3BA559}" srcId="{DF16D50D-1DC2-4789-A10B-97CE6919BBB0}" destId="{BC922E58-D8F8-4BD6-851D-277EA2D34BAC}" srcOrd="2" destOrd="0" parTransId="{45F25AEC-C6AA-47F8-A353-5F6581A688DE}" sibTransId="{FDA121F3-04DD-49F9-81BF-133DA1418559}"/>
    <dgm:cxn modelId="{E149A67D-E730-4E29-9693-8CB22C7CAE2C}" type="presOf" srcId="{4C7F9C26-5838-4BB8-AEBB-432666E56A31}" destId="{C130E50D-4FCA-43E1-B4CB-43F65BD3FF46}" srcOrd="0" destOrd="0" presId="urn:microsoft.com/office/officeart/2018/5/layout/IconLeafLabelList"/>
    <dgm:cxn modelId="{59ED5490-1CCB-493D-AE3E-1D7D242DA91D}" srcId="{DF16D50D-1DC2-4789-A10B-97CE6919BBB0}" destId="{4C7F9C26-5838-4BB8-AEBB-432666E56A31}" srcOrd="0" destOrd="0" parTransId="{E31FE6ED-6A54-4EF3-8F81-CC617AACEF44}" sibTransId="{760F05C8-DD73-4ABA-8594-F2C430866654}"/>
    <dgm:cxn modelId="{32396EC5-1E1F-4562-A0E8-C88CFB683549}" type="presOf" srcId="{DF16D50D-1DC2-4789-A10B-97CE6919BBB0}" destId="{610F5394-AD50-4B21-9052-13CA705B6CCB}" srcOrd="0" destOrd="0" presId="urn:microsoft.com/office/officeart/2018/5/layout/IconLeafLabelList"/>
    <dgm:cxn modelId="{86CD18CC-B1E2-49D6-B661-04868E12C4A9}" srcId="{DF16D50D-1DC2-4789-A10B-97CE6919BBB0}" destId="{9EEB931E-F64F-49FF-8D0E-42E6DCF745DE}" srcOrd="1" destOrd="0" parTransId="{1FF4906E-9E18-4F41-97E6-7FDC4598810E}" sibTransId="{F497DE63-4608-4317-B0C6-6284149E4238}"/>
    <dgm:cxn modelId="{B1E115D3-1BD7-4A59-8302-4360334903FD}" type="presOf" srcId="{BC922E58-D8F8-4BD6-851D-277EA2D34BAC}" destId="{BEAE9332-4285-48D6-9465-D308BB6BACC2}" srcOrd="0" destOrd="0" presId="urn:microsoft.com/office/officeart/2018/5/layout/IconLeafLabelList"/>
    <dgm:cxn modelId="{D18B408D-5E59-4B0F-BC06-F556AAD0A6ED}" type="presParOf" srcId="{610F5394-AD50-4B21-9052-13CA705B6CCB}" destId="{867501C1-1D1A-49C1-B5E0-0A13755552E2}" srcOrd="0" destOrd="0" presId="urn:microsoft.com/office/officeart/2018/5/layout/IconLeafLabelList"/>
    <dgm:cxn modelId="{D35F237D-D312-40D4-88A7-216F08F1F048}" type="presParOf" srcId="{867501C1-1D1A-49C1-B5E0-0A13755552E2}" destId="{4C9E734D-2E26-4DEB-9E33-7E75FE314E89}" srcOrd="0" destOrd="0" presId="urn:microsoft.com/office/officeart/2018/5/layout/IconLeafLabelList"/>
    <dgm:cxn modelId="{D3859969-FA26-4797-AFA4-4A834025B7CB}" type="presParOf" srcId="{867501C1-1D1A-49C1-B5E0-0A13755552E2}" destId="{2627F2D2-90C9-4FAC-A6F1-AF0DA67ED3E9}" srcOrd="1" destOrd="0" presId="urn:microsoft.com/office/officeart/2018/5/layout/IconLeafLabelList"/>
    <dgm:cxn modelId="{5089A9F6-C93D-420D-AF52-544E33F206BD}" type="presParOf" srcId="{867501C1-1D1A-49C1-B5E0-0A13755552E2}" destId="{A2B9A141-FF69-403A-9E5F-347EF051CAFD}" srcOrd="2" destOrd="0" presId="urn:microsoft.com/office/officeart/2018/5/layout/IconLeafLabelList"/>
    <dgm:cxn modelId="{221BCE5B-D043-4D83-A283-26363A9D7243}" type="presParOf" srcId="{867501C1-1D1A-49C1-B5E0-0A13755552E2}" destId="{C130E50D-4FCA-43E1-B4CB-43F65BD3FF46}" srcOrd="3" destOrd="0" presId="urn:microsoft.com/office/officeart/2018/5/layout/IconLeafLabelList"/>
    <dgm:cxn modelId="{9BDD9AE8-2220-4183-ACB4-BA861C29BD9B}" type="presParOf" srcId="{610F5394-AD50-4B21-9052-13CA705B6CCB}" destId="{4A6CD6B3-E9EC-4AAA-8071-3C7F12EBB495}" srcOrd="1" destOrd="0" presId="urn:microsoft.com/office/officeart/2018/5/layout/IconLeafLabelList"/>
    <dgm:cxn modelId="{65960DE4-3125-4820-9077-1CAAA653E5A5}" type="presParOf" srcId="{610F5394-AD50-4B21-9052-13CA705B6CCB}" destId="{6EE6CA5D-090B-430F-8BC2-9AD58AD1D1EA}" srcOrd="2" destOrd="0" presId="urn:microsoft.com/office/officeart/2018/5/layout/IconLeafLabelList"/>
    <dgm:cxn modelId="{7FA4967F-913F-432B-A27A-166C082D0C3F}" type="presParOf" srcId="{6EE6CA5D-090B-430F-8BC2-9AD58AD1D1EA}" destId="{48C04939-B131-4583-8583-3A484E61AEB8}" srcOrd="0" destOrd="0" presId="urn:microsoft.com/office/officeart/2018/5/layout/IconLeafLabelList"/>
    <dgm:cxn modelId="{C77517BF-F7AA-40D4-9D02-77951141CCAA}" type="presParOf" srcId="{6EE6CA5D-090B-430F-8BC2-9AD58AD1D1EA}" destId="{E11F8325-FBDF-41EF-809B-FB15819EB25C}" srcOrd="1" destOrd="0" presId="urn:microsoft.com/office/officeart/2018/5/layout/IconLeafLabelList"/>
    <dgm:cxn modelId="{1D02F880-0A5B-4CD7-8563-30AC9C467ACC}" type="presParOf" srcId="{6EE6CA5D-090B-430F-8BC2-9AD58AD1D1EA}" destId="{D74CAE7C-9BC1-45BC-AA71-2BF4D8EA4491}" srcOrd="2" destOrd="0" presId="urn:microsoft.com/office/officeart/2018/5/layout/IconLeafLabelList"/>
    <dgm:cxn modelId="{F3867245-6959-41A0-A180-BC7E7F0283A7}" type="presParOf" srcId="{6EE6CA5D-090B-430F-8BC2-9AD58AD1D1EA}" destId="{1D61FB20-623D-40D0-A450-7D305D9E7EB2}" srcOrd="3" destOrd="0" presId="urn:microsoft.com/office/officeart/2018/5/layout/IconLeafLabelList"/>
    <dgm:cxn modelId="{4DC8F6B6-D349-498E-9B07-B86148D6CD72}" type="presParOf" srcId="{610F5394-AD50-4B21-9052-13CA705B6CCB}" destId="{E1F64662-40B8-4187-9601-D06534FA4F8E}" srcOrd="3" destOrd="0" presId="urn:microsoft.com/office/officeart/2018/5/layout/IconLeafLabelList"/>
    <dgm:cxn modelId="{1AAB928B-8A66-4B90-8ABC-DB464A394EFE}" type="presParOf" srcId="{610F5394-AD50-4B21-9052-13CA705B6CCB}" destId="{E6D2FA91-B2E8-4D4F-9B7D-5019F7BDFE77}" srcOrd="4" destOrd="0" presId="urn:microsoft.com/office/officeart/2018/5/layout/IconLeafLabelList"/>
    <dgm:cxn modelId="{70D28257-5676-40D0-B62B-61C2E24AB9CC}" type="presParOf" srcId="{E6D2FA91-B2E8-4D4F-9B7D-5019F7BDFE77}" destId="{AC41786B-49A0-4D1F-B34D-69ABBAC2A4D6}" srcOrd="0" destOrd="0" presId="urn:microsoft.com/office/officeart/2018/5/layout/IconLeafLabelList"/>
    <dgm:cxn modelId="{71C32EDF-5486-4ADB-8245-F61A1076B1E7}" type="presParOf" srcId="{E6D2FA91-B2E8-4D4F-9B7D-5019F7BDFE77}" destId="{18746E47-9C88-4085-8504-D8A023EDCE47}" srcOrd="1" destOrd="0" presId="urn:microsoft.com/office/officeart/2018/5/layout/IconLeafLabelList"/>
    <dgm:cxn modelId="{158E5672-B498-4737-B79F-BC55777AA964}" type="presParOf" srcId="{E6D2FA91-B2E8-4D4F-9B7D-5019F7BDFE77}" destId="{C4E60323-C92F-4BD4-B4E4-AF74523AFC16}" srcOrd="2" destOrd="0" presId="urn:microsoft.com/office/officeart/2018/5/layout/IconLeafLabelList"/>
    <dgm:cxn modelId="{9C66412C-9FCE-4444-AD0B-7E0A2B66DDA4}" type="presParOf" srcId="{E6D2FA91-B2E8-4D4F-9B7D-5019F7BDFE77}" destId="{BEAE9332-4285-48D6-9465-D308BB6BACC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9E734D-2E26-4DEB-9E33-7E75FE314E89}">
      <dsp:nvSpPr>
        <dsp:cNvPr id="0" name=""/>
        <dsp:cNvSpPr/>
      </dsp:nvSpPr>
      <dsp:spPr>
        <a:xfrm>
          <a:off x="679050" y="714625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27F2D2-90C9-4FAC-A6F1-AF0DA67ED3E9}">
      <dsp:nvSpPr>
        <dsp:cNvPr id="0" name=""/>
        <dsp:cNvSpPr/>
      </dsp:nvSpPr>
      <dsp:spPr>
        <a:xfrm>
          <a:off x="1081237" y="1116812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30E50D-4FCA-43E1-B4CB-43F65BD3FF46}">
      <dsp:nvSpPr>
        <dsp:cNvPr id="0" name=""/>
        <dsp:cNvSpPr/>
      </dsp:nvSpPr>
      <dsp:spPr>
        <a:xfrm>
          <a:off x="75768" y="3189625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500" kern="1200"/>
            <a:t>UCSD dataset</a:t>
          </a:r>
          <a:endParaRPr lang="en-US" sz="2500" kern="1200"/>
        </a:p>
      </dsp:txBody>
      <dsp:txXfrm>
        <a:off x="75768" y="3189625"/>
        <a:ext cx="3093750" cy="720000"/>
      </dsp:txXfrm>
    </dsp:sp>
    <dsp:sp modelId="{48C04939-B131-4583-8583-3A484E61AEB8}">
      <dsp:nvSpPr>
        <dsp:cNvPr id="0" name=""/>
        <dsp:cNvSpPr/>
      </dsp:nvSpPr>
      <dsp:spPr>
        <a:xfrm>
          <a:off x="4314206" y="714625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1F8325-FBDF-41EF-809B-FB15819EB25C}">
      <dsp:nvSpPr>
        <dsp:cNvPr id="0" name=""/>
        <dsp:cNvSpPr/>
      </dsp:nvSpPr>
      <dsp:spPr>
        <a:xfrm>
          <a:off x="4716393" y="1116812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61FB20-623D-40D0-A450-7D305D9E7EB2}">
      <dsp:nvSpPr>
        <dsp:cNvPr id="0" name=""/>
        <dsp:cNvSpPr/>
      </dsp:nvSpPr>
      <dsp:spPr>
        <a:xfrm>
          <a:off x="3710925" y="3189625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500" kern="1200"/>
            <a:t>Train set – 34 videos (200 frames each)</a:t>
          </a:r>
          <a:endParaRPr lang="en-US" sz="2500" kern="1200"/>
        </a:p>
      </dsp:txBody>
      <dsp:txXfrm>
        <a:off x="3710925" y="3189625"/>
        <a:ext cx="3093750" cy="720000"/>
      </dsp:txXfrm>
    </dsp:sp>
    <dsp:sp modelId="{AC41786B-49A0-4D1F-B34D-69ABBAC2A4D6}">
      <dsp:nvSpPr>
        <dsp:cNvPr id="0" name=""/>
        <dsp:cNvSpPr/>
      </dsp:nvSpPr>
      <dsp:spPr>
        <a:xfrm>
          <a:off x="7949362" y="714625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746E47-9C88-4085-8504-D8A023EDCE47}">
      <dsp:nvSpPr>
        <dsp:cNvPr id="0" name=""/>
        <dsp:cNvSpPr/>
      </dsp:nvSpPr>
      <dsp:spPr>
        <a:xfrm>
          <a:off x="8351550" y="1116812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AE9332-4285-48D6-9465-D308BB6BACC2}">
      <dsp:nvSpPr>
        <dsp:cNvPr id="0" name=""/>
        <dsp:cNvSpPr/>
      </dsp:nvSpPr>
      <dsp:spPr>
        <a:xfrm>
          <a:off x="7346081" y="3189625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500" kern="1200"/>
            <a:t>Test set – 36 videos (200 frames each)</a:t>
          </a:r>
          <a:endParaRPr lang="en-US" sz="2500" kern="1200"/>
        </a:p>
      </dsp:txBody>
      <dsp:txXfrm>
        <a:off x="7346081" y="3189625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530C8-9EDF-4AE8-A4D0-A1C550C060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615166-3B3A-4B86-BD47-9B95AC7E88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776F6-A843-46C5-8894-41FCA7A6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07768-E3C0-4B74-953C-A64309E9DE81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030FC-F9BE-4696-BDEE-AB0EA84A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F7D63-EF69-43B4-8FA9-D91A95C19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1C6C2-6606-4A15-A980-5D4474CBE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63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8840B-BBC0-4B67-A73F-5EB70BE24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A58B0E-EB12-4EF5-BF3D-6E9F45D00E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46FA1-A3BF-4BB5-B186-83D447941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07768-E3C0-4B74-953C-A64309E9DE81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3FD68-4774-49A8-82BE-F4F721A07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C73E6-39ED-49CA-85C0-AAC8DFB0F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1C6C2-6606-4A15-A980-5D4474CBE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342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8010C6-6D05-427D-84E9-693FDFF121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0DA53D-7FE1-41B1-AAC0-AC6B1F0AC2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C5D79-6F0F-404D-8B79-9D6A4B280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07768-E3C0-4B74-953C-A64309E9DE81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3521E-00AA-4F84-94C4-64F4A1A79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86DE9-360B-4F0B-BB13-F699BCF05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1C6C2-6606-4A15-A980-5D4474CBE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33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0B069-AAE1-4A5E-8E90-47E3600FA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6DC19-3235-410E-96D1-87D4DE56A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61DFC-2DCE-400A-BC0E-0D2BE6627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07768-E3C0-4B74-953C-A64309E9DE81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D0630-485A-4F4A-821A-F3D6CFA0A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2442C-82FD-4826-AAB6-831EFD986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1C6C2-6606-4A15-A980-5D4474CBE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050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67D2-C4DD-4AB7-832E-BBAA74E7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B2A1CB-F975-433C-96BF-1D095761D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EB7BB-A2FE-4F16-9F38-DA0198417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07768-E3C0-4B74-953C-A64309E9DE81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FFD2C-F3D9-4EE2-A983-2B4E31766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8095D-575E-4280-982D-9EFE2991C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1C6C2-6606-4A15-A980-5D4474CBE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92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CC15C-CB72-46D9-BEE2-63559A557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1CE12-1B9C-4341-8977-2D253440A9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79D573-7032-4C0F-BF8E-F6651864DD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7C434-4465-4D0D-9203-2BF1834E5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07768-E3C0-4B74-953C-A64309E9DE81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0AB2FA-EDBF-4524-98A2-B8B3CA5E8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5B9162-37F3-40A0-876D-4C86CEED0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1C6C2-6606-4A15-A980-5D4474CBE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16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81518-C33B-4BCE-8CB8-1F0B2BEA0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EEC55-971C-4089-B193-205E47896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83A693-3821-456A-8903-601E7343C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F36F8A-4738-48F5-A51A-258A59D1A6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845639-7CF7-4FC0-A43B-A1C20123D6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7D11FC-CFC4-4657-9E50-2468BDD64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07768-E3C0-4B74-953C-A64309E9DE81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5F9FE1-F7A7-41A9-8325-214B4D752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62E62C-D8DB-438F-9318-5D041BD59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1C6C2-6606-4A15-A980-5D4474CBE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527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81855-39C4-4949-B431-7D0EA3149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BD65FD-811A-4E75-9F6A-AEA93C843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07768-E3C0-4B74-953C-A64309E9DE81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06FFE5-8986-4C23-A92C-180C36D14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C0867B-5A4A-41B3-81FA-0A08455F5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1C6C2-6606-4A15-A980-5D4474CBE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84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8C51C8-CA6B-4C16-9E14-DB26830F6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07768-E3C0-4B74-953C-A64309E9DE81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35D7DB-F52F-40FA-8E74-EC9CF2F38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74455-7EA0-44FA-80BE-D705CC532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1C6C2-6606-4A15-A980-5D4474CBE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5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B7895-E85C-4FE3-A6AE-CDA3A3992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AD183-78D7-4330-9F18-F827E959C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B7121-9A0F-4CBB-89A8-8EA741DBD7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42F15C-A11A-4C21-ACB5-5815D1BD0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07768-E3C0-4B74-953C-A64309E9DE81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728BE3-05F0-44BB-8B24-2A0E1B139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0C55D6-0417-49C7-8D19-3082FDC95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1C6C2-6606-4A15-A980-5D4474CBE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688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E1677-77E3-499E-9608-B60E891F1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7950CC-185A-4B20-9CF8-7E6A30F5EC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5950FD-E1AD-4618-98DB-7F40F53137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F4F774-3DFF-4459-B678-1F43D70BA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07768-E3C0-4B74-953C-A64309E9DE81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EE9068-E18C-40F3-A25E-656C5EABC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35887E-EF76-4CD5-96EF-A81C89378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1C6C2-6606-4A15-A980-5D4474CBE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47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E28640-D3CF-4E2F-BA56-EA37C991D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EA0D8-7F3F-4F06-B97F-1F71E8E60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726EA-57D6-4FAB-BB30-39E703777F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07768-E3C0-4B74-953C-A64309E9DE81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97595-23F2-4EED-B331-59634DD27D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55B0A-D2D3-4B8B-B2A9-3ACE005E9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61C6C2-6606-4A15-A980-5D4474CBE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365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35736-0B21-422C-BF65-9CFCE8F965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Anomaly Detection </a:t>
            </a:r>
            <a:r>
              <a:rPr lang="en-US" dirty="0"/>
              <a:t>in Images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F88842-204B-465D-AA20-D6D4C62461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/>
              <a:t>Kapil Khond – A20445656</a:t>
            </a:r>
          </a:p>
          <a:p>
            <a:pPr algn="r"/>
            <a:r>
              <a:rPr lang="en-US" dirty="0"/>
              <a:t>Sourav Yadav – A20450418</a:t>
            </a:r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623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9E1C9F9-2893-42A9-843A-22A4C0BD5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Autoencoder Architecture</a:t>
            </a:r>
          </a:p>
        </p:txBody>
      </p:sp>
      <p:pic>
        <p:nvPicPr>
          <p:cNvPr id="5" name="Content Placeholder 4" descr="A screenshot of text&#10;&#10;Description automatically generated">
            <a:extLst>
              <a:ext uri="{FF2B5EF4-FFF2-40B4-BE49-F238E27FC236}">
                <a16:creationId xmlns:a16="http://schemas.microsoft.com/office/drawing/2014/main" id="{EFA256F1-6B11-4D9D-B58F-355DE802DD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692" y="351692"/>
            <a:ext cx="5789451" cy="6231987"/>
          </a:xfrm>
        </p:spPr>
      </p:pic>
    </p:spTree>
    <p:extLst>
      <p:ext uri="{BB962C8B-B14F-4D97-AF65-F5344CB8AC3E}">
        <p14:creationId xmlns:p14="http://schemas.microsoft.com/office/powerpoint/2010/main" val="1338914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9E981E-4877-4955-8719-DE4D299C9B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5" b="15088"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57"/>
          <a:stretch/>
        </p:blipFill>
        <p:spPr>
          <a:xfrm>
            <a:off x="0" y="3542616"/>
            <a:ext cx="12192000" cy="3315384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5F053A-C08E-4713-B38C-B7F28EEA9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4551037"/>
            <a:ext cx="5000716" cy="15099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Image Reconstruction Without Anomaly </a:t>
            </a:r>
          </a:p>
        </p:txBody>
      </p:sp>
    </p:spTree>
    <p:extLst>
      <p:ext uri="{BB962C8B-B14F-4D97-AF65-F5344CB8AC3E}">
        <p14:creationId xmlns:p14="http://schemas.microsoft.com/office/powerpoint/2010/main" val="3400209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3C824-D17F-4F05-8C4F-FCC2F9E0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4163558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Image reconstruction with Anomaly (Car)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B2F82D-EFD8-45DF-909A-26B2AD3A66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2" b="22509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B107E1-9BB3-4FF0-9E54-BF9BA64B1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23982" y="3752850"/>
            <a:ext cx="7485413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800"/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/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/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/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/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/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/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43542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22FB8D-FC5A-411D-8F58-9B8609A98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67" y="696686"/>
            <a:ext cx="9990089" cy="501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69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326C29-1114-4773-8DAA-858299492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87" y="696685"/>
            <a:ext cx="9811657" cy="490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29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43E6F-CDC8-4F93-AA5E-646BDA87A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008743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11A036F-DC6A-444F-A1F5-29B54D3B0B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698171"/>
            <a:ext cx="3932237" cy="417081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successfully detected cars, people walking across a walkway or in the grass that surrounds it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future we will try to detect anomalies like bikers, skaters, wheelchair.</a:t>
            </a:r>
          </a:p>
        </p:txBody>
      </p:sp>
      <p:pic>
        <p:nvPicPr>
          <p:cNvPr id="6" name="Picture 5" descr="A group of people walking in the snow&#10;&#10;Description automatically generated">
            <a:extLst>
              <a:ext uri="{FF2B5EF4-FFF2-40B4-BE49-F238E27FC236}">
                <a16:creationId xmlns:a16="http://schemas.microsoft.com/office/drawing/2014/main" id="{50F0EC13-AFE5-4971-BCC4-D2C5F8B15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221" y="2610372"/>
            <a:ext cx="2896408" cy="1920613"/>
          </a:xfrm>
          <a:prstGeom prst="rect">
            <a:avLst/>
          </a:prstGeom>
        </p:spPr>
      </p:pic>
      <p:pic>
        <p:nvPicPr>
          <p:cNvPr id="8" name="Picture 7" descr="A group of people walking down the street&#10;&#10;Description automatically generated">
            <a:extLst>
              <a:ext uri="{FF2B5EF4-FFF2-40B4-BE49-F238E27FC236}">
                <a16:creationId xmlns:a16="http://schemas.microsoft.com/office/drawing/2014/main" id="{97D16C45-86D6-4827-A2F8-BAF957BEC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805" y="718788"/>
            <a:ext cx="2896407" cy="1920613"/>
          </a:xfrm>
          <a:prstGeom prst="rect">
            <a:avLst/>
          </a:prstGeom>
        </p:spPr>
      </p:pic>
      <p:pic>
        <p:nvPicPr>
          <p:cNvPr id="10" name="Picture 9" descr="A group of people walking down the street&#10;&#10;Description automatically generated">
            <a:extLst>
              <a:ext uri="{FF2B5EF4-FFF2-40B4-BE49-F238E27FC236}">
                <a16:creationId xmlns:a16="http://schemas.microsoft.com/office/drawing/2014/main" id="{EF23F0F1-F0A6-4171-A885-030E475AFF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629" y="4559917"/>
            <a:ext cx="2896408" cy="192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75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A220C-E224-4146-A192-9FD681F66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EC136-C99A-4A65-8AC1-D6DECD877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234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1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88C7F5F-D0DF-4340-9147-1CF6CD5AC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What is an anomaly and applications of anomaly detection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453AF-3926-44F3-A66D-4E23B0614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5916422" cy="3563159"/>
          </a:xfrm>
        </p:spPr>
        <p:txBody>
          <a:bodyPr>
            <a:normAutofit/>
          </a:bodyPr>
          <a:lstStyle/>
          <a:p>
            <a:r>
              <a:rPr lang="en-IN" sz="2400" dirty="0"/>
              <a:t>An Anomaly refers to a data instance that is significantly different from other instances in the dataset.</a:t>
            </a:r>
          </a:p>
          <a:p>
            <a:r>
              <a:rPr lang="en-US" sz="2400" dirty="0"/>
              <a:t>Applications of Anomaly detection 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 intrusion detection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fraud detection</a:t>
            </a:r>
            <a:r>
              <a:rPr lang="en-US" dirty="0"/>
              <a:t>,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fault detection,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system health monitoring,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event detection in sensor networks,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detecting ecosystem disturbances.</a:t>
            </a:r>
          </a:p>
        </p:txBody>
      </p:sp>
      <p:pic>
        <p:nvPicPr>
          <p:cNvPr id="5" name="Picture 4" descr="A picture containing food, air, snow&#10;&#10;Description automatically generated">
            <a:extLst>
              <a:ext uri="{FF2B5EF4-FFF2-40B4-BE49-F238E27FC236}">
                <a16:creationId xmlns:a16="http://schemas.microsoft.com/office/drawing/2014/main" id="{674CE610-205B-4C76-AF0C-50A9696FBB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9" r="6672"/>
          <a:stretch/>
        </p:blipFill>
        <p:spPr>
          <a:xfrm>
            <a:off x="7518012" y="2229926"/>
            <a:ext cx="4011577" cy="356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62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54E5636-002A-4E12-8903-4C12A6403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br>
              <a:rPr lang="en-US" dirty="0"/>
            </a:br>
            <a:endParaRPr lang="en-US" dirty="0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8197EC95-FE65-4382-B449-51132434F9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7745130"/>
              </p:ext>
            </p:extLst>
          </p:nvPr>
        </p:nvGraphicFramePr>
        <p:xfrm>
          <a:off x="838200" y="522514"/>
          <a:ext cx="10515600" cy="4624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84651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E539AC-4E17-4101-A8F0-80DEBCFB2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Train Set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group of people walking on a sidewalk&#10;&#10;Description automatically generated">
            <a:extLst>
              <a:ext uri="{FF2B5EF4-FFF2-40B4-BE49-F238E27FC236}">
                <a16:creationId xmlns:a16="http://schemas.microsoft.com/office/drawing/2014/main" id="{A50BDB29-455E-4872-81A5-1E5031AD6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67" y="2611544"/>
            <a:ext cx="5455917" cy="362818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group of people walking down the street&#10;&#10;Description automatically generated">
            <a:extLst>
              <a:ext uri="{FF2B5EF4-FFF2-40B4-BE49-F238E27FC236}">
                <a16:creationId xmlns:a16="http://schemas.microsoft.com/office/drawing/2014/main" id="{A31FC8F3-1698-4922-8923-B7A3CC5F7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2611544"/>
            <a:ext cx="5455917" cy="362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260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E539AC-4E17-4101-A8F0-80DEBCFB2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Test Set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group of people walking down the street&#10;&#10;Description automatically generated">
            <a:extLst>
              <a:ext uri="{FF2B5EF4-FFF2-40B4-BE49-F238E27FC236}">
                <a16:creationId xmlns:a16="http://schemas.microsoft.com/office/drawing/2014/main" id="{30B88E1C-5516-4D37-96A7-3013B3182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67" y="2611544"/>
            <a:ext cx="5455917" cy="362818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oup of people walking down a street&#10;&#10;Description automatically generated">
            <a:extLst>
              <a:ext uri="{FF2B5EF4-FFF2-40B4-BE49-F238E27FC236}">
                <a16:creationId xmlns:a16="http://schemas.microsoft.com/office/drawing/2014/main" id="{7712D79D-8189-41E5-B8F6-AAF9148BD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2611544"/>
            <a:ext cx="5455917" cy="362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759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27FEBBA-5514-4EC5-95A6-754B2362F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Problem Statement	</a:t>
            </a:r>
            <a:br>
              <a:rPr lang="en-US" sz="4000">
                <a:solidFill>
                  <a:srgbClr val="FFFFFF"/>
                </a:solidFill>
              </a:rPr>
            </a:b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DCDB6-791E-4410-BB07-432B3EB72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810185" cy="3563159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IN" sz="2400" dirty="0"/>
              <a:t>Anomalies to detect :</a:t>
            </a:r>
          </a:p>
          <a:p>
            <a:pPr lvl="0"/>
            <a:r>
              <a:rPr lang="en-IN" sz="2400" dirty="0"/>
              <a:t>the circulation of non pedestrian entities in the walkways</a:t>
            </a:r>
          </a:p>
          <a:p>
            <a:pPr marL="0" lvl="0" indent="0">
              <a:buNone/>
            </a:pPr>
            <a:endParaRPr lang="en-US" sz="2400" dirty="0"/>
          </a:p>
          <a:p>
            <a:pPr lvl="0"/>
            <a:r>
              <a:rPr lang="en-IN" sz="2400" dirty="0"/>
              <a:t>anomalous pedestrian motion patterns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                                                               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 descr="A sign on the side of a road&#10;&#10;Description automatically generated">
            <a:extLst>
              <a:ext uri="{FF2B5EF4-FFF2-40B4-BE49-F238E27FC236}">
                <a16:creationId xmlns:a16="http://schemas.microsoft.com/office/drawing/2014/main" id="{EAD32D7F-84F4-42E9-AEB1-9CB39BABBA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r="3037" b="-3"/>
          <a:stretch/>
        </p:blipFill>
        <p:spPr>
          <a:xfrm>
            <a:off x="6541476" y="2492376"/>
            <a:ext cx="4812323" cy="356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716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27FEBBA-5514-4EC5-95A6-754B2362F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Autoencoder</a:t>
            </a:r>
            <a:br>
              <a:rPr lang="en-US" sz="4000" dirty="0">
                <a:solidFill>
                  <a:schemeClr val="bg1"/>
                </a:solidFill>
              </a:rPr>
            </a:b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DCDB6-791E-4410-BB07-432B3EB72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9798299" cy="3563159"/>
          </a:xfrm>
        </p:spPr>
        <p:txBody>
          <a:bodyPr>
            <a:normAutofit/>
          </a:bodyPr>
          <a:lstStyle/>
          <a:p>
            <a:r>
              <a:rPr lang="en-US" sz="2400" dirty="0"/>
              <a:t>Autoencoder is an unsupervised artificial neural network that learns how to efficiently compress and encode data then learns how to reconstruct the data back </a:t>
            </a:r>
            <a:r>
              <a:rPr lang="en-US" sz="2400" b="1" dirty="0"/>
              <a:t>from</a:t>
            </a:r>
            <a:r>
              <a:rPr lang="en-US" sz="2400" dirty="0"/>
              <a:t> the reduced encoded representation </a:t>
            </a:r>
            <a:r>
              <a:rPr lang="en-US" sz="2400" b="1" dirty="0"/>
              <a:t>to</a:t>
            </a:r>
            <a:r>
              <a:rPr lang="en-US" sz="2400" dirty="0"/>
              <a:t> a representation that is as close to the original input as possible.</a:t>
            </a:r>
          </a:p>
          <a:p>
            <a:r>
              <a:rPr lang="en-US" sz="2400" dirty="0"/>
              <a:t>Autoencoder, by design, reduces data dimensions by learning how to ignore the noise in the data.</a:t>
            </a:r>
          </a:p>
          <a:p>
            <a:pPr marL="0" indent="0">
              <a:buNone/>
            </a:pPr>
            <a:r>
              <a:rPr lang="en-US" sz="2400" dirty="0"/>
              <a:t>                                                                   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64816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27FEBBA-5514-4EC5-95A6-754B2362F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Autoencoder consists of two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DCDB6-791E-4410-BB07-432B3EB72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8971" y="2348832"/>
            <a:ext cx="5970619" cy="35633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/>
              <a:t>Encoder</a:t>
            </a:r>
            <a:r>
              <a:rPr lang="en-US" sz="2400" dirty="0"/>
              <a:t>  </a:t>
            </a:r>
          </a:p>
          <a:p>
            <a:r>
              <a:rPr lang="en-US" sz="2400" dirty="0"/>
              <a:t>The </a:t>
            </a:r>
            <a:r>
              <a:rPr lang="en-US" sz="2400" b="1" i="1" dirty="0"/>
              <a:t>Encoder</a:t>
            </a:r>
            <a:r>
              <a:rPr lang="en-US" sz="2400" dirty="0"/>
              <a:t> is tasked with finding the smallest possible representation of data that it can store - extracting the most prominent features of the original data and representing it in a way the decoder can understand.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0488E1E7-9E87-4B7F-A436-D6E4CA655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04" y="2604407"/>
            <a:ext cx="4027421" cy="234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97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27FEBBA-5514-4EC5-95A6-754B2362F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Autoencoder consists of two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DCDB6-791E-4410-BB07-432B3EB72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5253" y="2354088"/>
            <a:ext cx="5994338" cy="35581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/>
              <a:t>Decoder</a:t>
            </a:r>
            <a:r>
              <a:rPr lang="en-US" sz="2400" dirty="0"/>
              <a:t>  </a:t>
            </a:r>
          </a:p>
          <a:p>
            <a:r>
              <a:rPr lang="en-US" sz="2400" dirty="0"/>
              <a:t>Learns how to restore the original data from that encoding generated by the </a:t>
            </a:r>
            <a:r>
              <a:rPr lang="en-US" sz="2400" b="1" dirty="0"/>
              <a:t>Encoder. </a:t>
            </a:r>
            <a:endParaRPr lang="en-US" sz="2400" dirty="0"/>
          </a:p>
          <a:p>
            <a:r>
              <a:rPr lang="en-US" sz="2400" dirty="0"/>
              <a:t>These two are trained together in symbiosis to obtain the most efficient representation of the data that we can reconstruct the original data from, without losing so much of it.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0488E1E7-9E87-4B7F-A436-D6E4CA655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177" y="2543175"/>
            <a:ext cx="4211075" cy="234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032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201</Words>
  <Application>Microsoft Office PowerPoint</Application>
  <PresentationFormat>Widescreen</PresentationFormat>
  <Paragraphs>56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Office Theme</vt:lpstr>
      <vt:lpstr>Anomaly Detection in Images </vt:lpstr>
      <vt:lpstr>What is an anomaly and applications of anomaly detection :</vt:lpstr>
      <vt:lpstr> </vt:lpstr>
      <vt:lpstr>Train Set</vt:lpstr>
      <vt:lpstr>Test Set</vt:lpstr>
      <vt:lpstr>Problem Statement  </vt:lpstr>
      <vt:lpstr>Autoencoder </vt:lpstr>
      <vt:lpstr>Autoencoder consists of two parts</vt:lpstr>
      <vt:lpstr>Autoencoder consists of two parts</vt:lpstr>
      <vt:lpstr>Convolutional Autoencoder Architecture</vt:lpstr>
      <vt:lpstr>Image Reconstruction Without Anomaly </vt:lpstr>
      <vt:lpstr>Image reconstruction with Anomaly (Car)</vt:lpstr>
      <vt:lpstr>PowerPoint Presentation</vt:lpstr>
      <vt:lpstr>PowerPoint Presentation</vt:lpstr>
      <vt:lpstr>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Anomaly detection in images </dc:title>
  <dc:creator>kapil</dc:creator>
  <cp:lastModifiedBy>kapil</cp:lastModifiedBy>
  <cp:revision>2</cp:revision>
  <dcterms:created xsi:type="dcterms:W3CDTF">2020-04-29T21:49:31Z</dcterms:created>
  <dcterms:modified xsi:type="dcterms:W3CDTF">2020-04-29T22:05:51Z</dcterms:modified>
</cp:coreProperties>
</file>